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9" r:id="rId4"/>
    <p:sldId id="260" r:id="rId5"/>
    <p:sldId id="305" r:id="rId6"/>
    <p:sldId id="261" r:id="rId7"/>
    <p:sldId id="262" r:id="rId8"/>
    <p:sldId id="263" r:id="rId9"/>
    <p:sldId id="264" r:id="rId10"/>
    <p:sldId id="266" r:id="rId11"/>
    <p:sldId id="268" r:id="rId12"/>
    <p:sldId id="270" r:id="rId13"/>
    <p:sldId id="272" r:id="rId14"/>
    <p:sldId id="273" r:id="rId15"/>
    <p:sldId id="275" r:id="rId16"/>
    <p:sldId id="278" r:id="rId17"/>
    <p:sldId id="279" r:id="rId18"/>
    <p:sldId id="281" r:id="rId19"/>
    <p:sldId id="282" r:id="rId20"/>
    <p:sldId id="284" r:id="rId21"/>
    <p:sldId id="286" r:id="rId22"/>
    <p:sldId id="287" r:id="rId23"/>
    <p:sldId id="290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6" r:id="rId3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7676BDD-5EF3-D31E-9BA3-BD51AAC9AF7F}" name="DSA - Beatriz Ozorio" initials="BO" userId="S::beatriz.ozorio@adventistas.org::073f1caa-c851-4470-85c4-4d504c612eb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6A80"/>
    <a:srgbClr val="D89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05" autoAdjust="0"/>
    <p:restoredTop sz="94719"/>
  </p:normalViewPr>
  <p:slideViewPr>
    <p:cSldViewPr snapToGrid="0" showGuides="1">
      <p:cViewPr varScale="1">
        <p:scale>
          <a:sx n="104" d="100"/>
          <a:sy n="104" d="100"/>
        </p:scale>
        <p:origin x="42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aurelio gularte de castro" userId="67f50566e2aee3b4" providerId="LiveId" clId="{FBB9884A-6F43-154E-8D84-AD5974E2C7B5}"/>
    <pc:docChg chg="undo custSel modSld">
      <pc:chgData name="marcos aurelio gularte de castro" userId="67f50566e2aee3b4" providerId="LiveId" clId="{FBB9884A-6F43-154E-8D84-AD5974E2C7B5}" dt="2023-07-14T15:08:33.125" v="41" actId="20577"/>
      <pc:docMkLst>
        <pc:docMk/>
      </pc:docMkLst>
      <pc:sldChg chg="modSp mod">
        <pc:chgData name="marcos aurelio gularte de castro" userId="67f50566e2aee3b4" providerId="LiveId" clId="{FBB9884A-6F43-154E-8D84-AD5974E2C7B5}" dt="2023-07-14T15:06:00.766" v="1" actId="1076"/>
        <pc:sldMkLst>
          <pc:docMk/>
          <pc:sldMk cId="3737339889" sldId="268"/>
        </pc:sldMkLst>
        <pc:spChg chg="mod">
          <ac:chgData name="marcos aurelio gularte de castro" userId="67f50566e2aee3b4" providerId="LiveId" clId="{FBB9884A-6F43-154E-8D84-AD5974E2C7B5}" dt="2023-07-14T15:06:00.766" v="1" actId="1076"/>
          <ac:spMkLst>
            <pc:docMk/>
            <pc:sldMk cId="3737339889" sldId="268"/>
            <ac:spMk id="3" creationId="{AC583C08-2FA2-4F2E-6B18-13FD6BFDBEB2}"/>
          </ac:spMkLst>
        </pc:spChg>
      </pc:sldChg>
      <pc:sldChg chg="modSp mod">
        <pc:chgData name="marcos aurelio gularte de castro" userId="67f50566e2aee3b4" providerId="LiveId" clId="{FBB9884A-6F43-154E-8D84-AD5974E2C7B5}" dt="2023-07-14T15:06:11.725" v="2" actId="14100"/>
        <pc:sldMkLst>
          <pc:docMk/>
          <pc:sldMk cId="3218122662" sldId="273"/>
        </pc:sldMkLst>
        <pc:spChg chg="mod">
          <ac:chgData name="marcos aurelio gularte de castro" userId="67f50566e2aee3b4" providerId="LiveId" clId="{FBB9884A-6F43-154E-8D84-AD5974E2C7B5}" dt="2023-07-14T15:06:11.725" v="2" actId="14100"/>
          <ac:spMkLst>
            <pc:docMk/>
            <pc:sldMk cId="3218122662" sldId="273"/>
            <ac:spMk id="3" creationId="{86BDF261-9871-5197-7272-49232896D9CE}"/>
          </ac:spMkLst>
        </pc:spChg>
      </pc:sldChg>
      <pc:sldChg chg="modSp mod">
        <pc:chgData name="marcos aurelio gularte de castro" userId="67f50566e2aee3b4" providerId="LiveId" clId="{FBB9884A-6F43-154E-8D84-AD5974E2C7B5}" dt="2023-07-14T15:06:29.041" v="5" actId="20577"/>
        <pc:sldMkLst>
          <pc:docMk/>
          <pc:sldMk cId="123260958" sldId="281"/>
        </pc:sldMkLst>
        <pc:spChg chg="mod">
          <ac:chgData name="marcos aurelio gularte de castro" userId="67f50566e2aee3b4" providerId="LiveId" clId="{FBB9884A-6F43-154E-8D84-AD5974E2C7B5}" dt="2023-07-14T15:06:29.041" v="5" actId="20577"/>
          <ac:spMkLst>
            <pc:docMk/>
            <pc:sldMk cId="123260958" sldId="281"/>
            <ac:spMk id="3" creationId="{C996FC78-5724-8081-DAAF-6B36D2C2631A}"/>
          </ac:spMkLst>
        </pc:spChg>
      </pc:sldChg>
      <pc:sldChg chg="modSp mod">
        <pc:chgData name="marcos aurelio gularte de castro" userId="67f50566e2aee3b4" providerId="LiveId" clId="{FBB9884A-6F43-154E-8D84-AD5974E2C7B5}" dt="2023-07-14T15:07:25.783" v="26" actId="1076"/>
        <pc:sldMkLst>
          <pc:docMk/>
          <pc:sldMk cId="2825400649" sldId="293"/>
        </pc:sldMkLst>
        <pc:spChg chg="mod">
          <ac:chgData name="marcos aurelio gularte de castro" userId="67f50566e2aee3b4" providerId="LiveId" clId="{FBB9884A-6F43-154E-8D84-AD5974E2C7B5}" dt="2023-07-14T15:07:25.783" v="26" actId="1076"/>
          <ac:spMkLst>
            <pc:docMk/>
            <pc:sldMk cId="2825400649" sldId="293"/>
            <ac:spMk id="2" creationId="{A544DF21-8E66-6F94-0713-6094D3CE6B12}"/>
          </ac:spMkLst>
        </pc:spChg>
        <pc:spChg chg="mod">
          <ac:chgData name="marcos aurelio gularte de castro" userId="67f50566e2aee3b4" providerId="LiveId" clId="{FBB9884A-6F43-154E-8D84-AD5974E2C7B5}" dt="2023-07-14T15:07:25.783" v="26" actId="1076"/>
          <ac:spMkLst>
            <pc:docMk/>
            <pc:sldMk cId="2825400649" sldId="293"/>
            <ac:spMk id="3" creationId="{601C8FE4-ACDA-329F-1849-639A84268710}"/>
          </ac:spMkLst>
        </pc:spChg>
      </pc:sldChg>
      <pc:sldChg chg="modSp mod">
        <pc:chgData name="marcos aurelio gularte de castro" userId="67f50566e2aee3b4" providerId="LiveId" clId="{FBB9884A-6F43-154E-8D84-AD5974E2C7B5}" dt="2023-07-14T15:07:39.261" v="27" actId="404"/>
        <pc:sldMkLst>
          <pc:docMk/>
          <pc:sldMk cId="3694551141" sldId="297"/>
        </pc:sldMkLst>
        <pc:spChg chg="mod">
          <ac:chgData name="marcos aurelio gularte de castro" userId="67f50566e2aee3b4" providerId="LiveId" clId="{FBB9884A-6F43-154E-8D84-AD5974E2C7B5}" dt="2023-07-14T15:07:39.261" v="27" actId="404"/>
          <ac:spMkLst>
            <pc:docMk/>
            <pc:sldMk cId="3694551141" sldId="297"/>
            <ac:spMk id="3" creationId="{82E796DE-BE6E-156B-328B-ED8798653D6D}"/>
          </ac:spMkLst>
        </pc:spChg>
      </pc:sldChg>
      <pc:sldChg chg="modSp mod">
        <pc:chgData name="marcos aurelio gularte de castro" userId="67f50566e2aee3b4" providerId="LiveId" clId="{FBB9884A-6F43-154E-8D84-AD5974E2C7B5}" dt="2023-07-14T15:07:56.595" v="32" actId="1076"/>
        <pc:sldMkLst>
          <pc:docMk/>
          <pc:sldMk cId="1310900695" sldId="299"/>
        </pc:sldMkLst>
        <pc:spChg chg="mod">
          <ac:chgData name="marcos aurelio gularte de castro" userId="67f50566e2aee3b4" providerId="LiveId" clId="{FBB9884A-6F43-154E-8D84-AD5974E2C7B5}" dt="2023-07-14T15:07:56.595" v="32" actId="1076"/>
          <ac:spMkLst>
            <pc:docMk/>
            <pc:sldMk cId="1310900695" sldId="299"/>
            <ac:spMk id="3" creationId="{B421F5AD-5CC5-A2F5-B8B4-2B3F213CA24C}"/>
          </ac:spMkLst>
        </pc:spChg>
      </pc:sldChg>
      <pc:sldChg chg="modSp mod">
        <pc:chgData name="marcos aurelio gularte de castro" userId="67f50566e2aee3b4" providerId="LiveId" clId="{FBB9884A-6F43-154E-8D84-AD5974E2C7B5}" dt="2023-07-14T15:08:09.517" v="36" actId="1076"/>
        <pc:sldMkLst>
          <pc:docMk/>
          <pc:sldMk cId="813092690" sldId="300"/>
        </pc:sldMkLst>
        <pc:spChg chg="mod">
          <ac:chgData name="marcos aurelio gularte de castro" userId="67f50566e2aee3b4" providerId="LiveId" clId="{FBB9884A-6F43-154E-8D84-AD5974E2C7B5}" dt="2023-07-14T15:08:09.517" v="36" actId="1076"/>
          <ac:spMkLst>
            <pc:docMk/>
            <pc:sldMk cId="813092690" sldId="300"/>
            <ac:spMk id="3" creationId="{BC167EF3-89E1-445D-6BD0-E5C5FFCE0E03}"/>
          </ac:spMkLst>
        </pc:spChg>
        <pc:picChg chg="mod">
          <ac:chgData name="marcos aurelio gularte de castro" userId="67f50566e2aee3b4" providerId="LiveId" clId="{FBB9884A-6F43-154E-8D84-AD5974E2C7B5}" dt="2023-07-14T15:08:06.554" v="35" actId="1076"/>
          <ac:picMkLst>
            <pc:docMk/>
            <pc:sldMk cId="813092690" sldId="300"/>
            <ac:picMk id="6" creationId="{0259EA06-1A64-5BA6-999F-017DE7CF70A0}"/>
          </ac:picMkLst>
        </pc:picChg>
      </pc:sldChg>
      <pc:sldChg chg="modSp mod">
        <pc:chgData name="marcos aurelio gularte de castro" userId="67f50566e2aee3b4" providerId="LiveId" clId="{FBB9884A-6F43-154E-8D84-AD5974E2C7B5}" dt="2023-07-14T15:08:17.998" v="39" actId="1076"/>
        <pc:sldMkLst>
          <pc:docMk/>
          <pc:sldMk cId="2066061417" sldId="301"/>
        </pc:sldMkLst>
        <pc:spChg chg="mod">
          <ac:chgData name="marcos aurelio gularte de castro" userId="67f50566e2aee3b4" providerId="LiveId" clId="{FBB9884A-6F43-154E-8D84-AD5974E2C7B5}" dt="2023-07-14T15:08:17.998" v="39" actId="1076"/>
          <ac:spMkLst>
            <pc:docMk/>
            <pc:sldMk cId="2066061417" sldId="301"/>
            <ac:spMk id="2" creationId="{CAB1343E-F8FD-150D-98C8-A9CE33B3A763}"/>
          </ac:spMkLst>
        </pc:spChg>
        <pc:spChg chg="mod">
          <ac:chgData name="marcos aurelio gularte de castro" userId="67f50566e2aee3b4" providerId="LiveId" clId="{FBB9884A-6F43-154E-8D84-AD5974E2C7B5}" dt="2023-07-14T15:08:17.998" v="39" actId="1076"/>
          <ac:spMkLst>
            <pc:docMk/>
            <pc:sldMk cId="2066061417" sldId="301"/>
            <ac:spMk id="3" creationId="{03E7CEFD-2C13-1546-9B54-1A2CED26BFAC}"/>
          </ac:spMkLst>
        </pc:spChg>
      </pc:sldChg>
      <pc:sldChg chg="modSp mod">
        <pc:chgData name="marcos aurelio gularte de castro" userId="67f50566e2aee3b4" providerId="LiveId" clId="{FBB9884A-6F43-154E-8D84-AD5974E2C7B5}" dt="2023-07-14T15:08:33.125" v="41" actId="20577"/>
        <pc:sldMkLst>
          <pc:docMk/>
          <pc:sldMk cId="702383866" sldId="304"/>
        </pc:sldMkLst>
        <pc:spChg chg="mod">
          <ac:chgData name="marcos aurelio gularte de castro" userId="67f50566e2aee3b4" providerId="LiveId" clId="{FBB9884A-6F43-154E-8D84-AD5974E2C7B5}" dt="2023-07-14T15:08:33.125" v="41" actId="20577"/>
          <ac:spMkLst>
            <pc:docMk/>
            <pc:sldMk cId="702383866" sldId="304"/>
            <ac:spMk id="3" creationId="{DA07B78A-731F-BDC4-132A-59244F43A15B}"/>
          </ac:spMkLst>
        </pc:spChg>
      </pc:sldChg>
    </pc:docChg>
  </pc:docChgLst>
  <pc:docChgLst>
    <pc:chgData name="DSA - Beatriz Ozorio" userId="073f1caa-c851-4470-85c4-4d504c612eb8" providerId="ADAL" clId="{0C3665F3-C532-48B2-BE43-DA180344F96C}"/>
    <pc:docChg chg="undo custSel modSld">
      <pc:chgData name="DSA - Beatriz Ozorio" userId="073f1caa-c851-4470-85c4-4d504c612eb8" providerId="ADAL" clId="{0C3665F3-C532-48B2-BE43-DA180344F96C}" dt="2023-07-13T13:43:20.773" v="87" actId="6549"/>
      <pc:docMkLst>
        <pc:docMk/>
      </pc:docMkLst>
      <pc:sldChg chg="modSp mod">
        <pc:chgData name="DSA - Beatriz Ozorio" userId="073f1caa-c851-4470-85c4-4d504c612eb8" providerId="ADAL" clId="{0C3665F3-C532-48B2-BE43-DA180344F96C}" dt="2023-07-13T13:33:32.478" v="43" actId="6549"/>
        <pc:sldMkLst>
          <pc:docMk/>
          <pc:sldMk cId="2794963083" sldId="258"/>
        </pc:sldMkLst>
        <pc:spChg chg="mod">
          <ac:chgData name="DSA - Beatriz Ozorio" userId="073f1caa-c851-4470-85c4-4d504c612eb8" providerId="ADAL" clId="{0C3665F3-C532-48B2-BE43-DA180344F96C}" dt="2023-07-13T13:33:32.478" v="43" actId="6549"/>
          <ac:spMkLst>
            <pc:docMk/>
            <pc:sldMk cId="2794963083" sldId="258"/>
            <ac:spMk id="3" creationId="{8D150710-63A6-834D-7D0F-3055035C3D26}"/>
          </ac:spMkLst>
        </pc:spChg>
      </pc:sldChg>
      <pc:sldChg chg="modSp mod">
        <pc:chgData name="DSA - Beatriz Ozorio" userId="073f1caa-c851-4470-85c4-4d504c612eb8" providerId="ADAL" clId="{0C3665F3-C532-48B2-BE43-DA180344F96C}" dt="2023-07-13T13:43:20.773" v="87" actId="6549"/>
        <pc:sldMkLst>
          <pc:docMk/>
          <pc:sldMk cId="351507294" sldId="259"/>
        </pc:sldMkLst>
        <pc:spChg chg="mod">
          <ac:chgData name="DSA - Beatriz Ozorio" userId="073f1caa-c851-4470-85c4-4d504c612eb8" providerId="ADAL" clId="{0C3665F3-C532-48B2-BE43-DA180344F96C}" dt="2023-07-13T13:43:20.773" v="87" actId="6549"/>
          <ac:spMkLst>
            <pc:docMk/>
            <pc:sldMk cId="351507294" sldId="259"/>
            <ac:spMk id="3" creationId="{1543EFDC-B114-3D31-CA8A-045367CB324A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48.986" v="84" actId="6549"/>
        <pc:sldMkLst>
          <pc:docMk/>
          <pc:sldMk cId="3086555852" sldId="262"/>
        </pc:sldMkLst>
        <pc:spChg chg="mod">
          <ac:chgData name="DSA - Beatriz Ozorio" userId="073f1caa-c851-4470-85c4-4d504c612eb8" providerId="ADAL" clId="{0C3665F3-C532-48B2-BE43-DA180344F96C}" dt="2023-07-13T13:42:48.986" v="84" actId="6549"/>
          <ac:spMkLst>
            <pc:docMk/>
            <pc:sldMk cId="3086555852" sldId="262"/>
            <ac:spMk id="3" creationId="{C7501AB0-99C8-0F36-816E-CC4502F95F78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44.018" v="81" actId="6549"/>
        <pc:sldMkLst>
          <pc:docMk/>
          <pc:sldMk cId="2350488093" sldId="263"/>
        </pc:sldMkLst>
        <pc:spChg chg="mod">
          <ac:chgData name="DSA - Beatriz Ozorio" userId="073f1caa-c851-4470-85c4-4d504c612eb8" providerId="ADAL" clId="{0C3665F3-C532-48B2-BE43-DA180344F96C}" dt="2023-07-13T13:42:44.018" v="81" actId="6549"/>
          <ac:spMkLst>
            <pc:docMk/>
            <pc:sldMk cId="2350488093" sldId="263"/>
            <ac:spMk id="3" creationId="{A95C3800-C6EC-0837-897B-1F8021108D35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34.140" v="78" actId="6549"/>
        <pc:sldMkLst>
          <pc:docMk/>
          <pc:sldMk cId="830715170" sldId="279"/>
        </pc:sldMkLst>
        <pc:spChg chg="mod">
          <ac:chgData name="DSA - Beatriz Ozorio" userId="073f1caa-c851-4470-85c4-4d504c612eb8" providerId="ADAL" clId="{0C3665F3-C532-48B2-BE43-DA180344F96C}" dt="2023-07-13T13:42:34.140" v="78" actId="6549"/>
          <ac:spMkLst>
            <pc:docMk/>
            <pc:sldMk cId="830715170" sldId="279"/>
            <ac:spMk id="3" creationId="{1605366A-23B4-A73B-6063-4E10F9C2F7F0}"/>
          </ac:spMkLst>
        </pc:spChg>
      </pc:sldChg>
      <pc:sldChg chg="modSp mod">
        <pc:chgData name="DSA - Beatriz Ozorio" userId="073f1caa-c851-4470-85c4-4d504c612eb8" providerId="ADAL" clId="{0C3665F3-C532-48B2-BE43-DA180344F96C}" dt="2023-07-13T13:29:33.260" v="27" actId="6549"/>
        <pc:sldMkLst>
          <pc:docMk/>
          <pc:sldMk cId="2732315546" sldId="287"/>
        </pc:sldMkLst>
        <pc:spChg chg="mod">
          <ac:chgData name="DSA - Beatriz Ozorio" userId="073f1caa-c851-4470-85c4-4d504c612eb8" providerId="ADAL" clId="{0C3665F3-C532-48B2-BE43-DA180344F96C}" dt="2023-07-13T13:29:33.260" v="27" actId="6549"/>
          <ac:spMkLst>
            <pc:docMk/>
            <pc:sldMk cId="2732315546" sldId="287"/>
            <ac:spMk id="3" creationId="{416B1E4D-DB17-B50E-86C8-3A2B3DAB4CDB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25.506" v="75" actId="6549"/>
        <pc:sldMkLst>
          <pc:docMk/>
          <pc:sldMk cId="2040698238" sldId="295"/>
        </pc:sldMkLst>
        <pc:spChg chg="mod">
          <ac:chgData name="DSA - Beatriz Ozorio" userId="073f1caa-c851-4470-85c4-4d504c612eb8" providerId="ADAL" clId="{0C3665F3-C532-48B2-BE43-DA180344F96C}" dt="2023-07-13T13:42:25.506" v="75" actId="6549"/>
          <ac:spMkLst>
            <pc:docMk/>
            <pc:sldMk cId="2040698238" sldId="295"/>
            <ac:spMk id="3" creationId="{6FC15ADC-0B3F-14F0-1EA5-CA1553A19417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00.204" v="66" actId="20577"/>
        <pc:sldMkLst>
          <pc:docMk/>
          <pc:sldMk cId="869160333" sldId="296"/>
        </pc:sldMkLst>
        <pc:spChg chg="mod">
          <ac:chgData name="DSA - Beatriz Ozorio" userId="073f1caa-c851-4470-85c4-4d504c612eb8" providerId="ADAL" clId="{0C3665F3-C532-48B2-BE43-DA180344F96C}" dt="2023-07-13T13:42:00.204" v="66" actId="20577"/>
          <ac:spMkLst>
            <pc:docMk/>
            <pc:sldMk cId="869160333" sldId="296"/>
            <ac:spMk id="3" creationId="{AA1C4508-2B9E-6A1F-7A31-2548397C26FE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16.685" v="72" actId="6549"/>
        <pc:sldMkLst>
          <pc:docMk/>
          <pc:sldMk cId="3694551141" sldId="297"/>
        </pc:sldMkLst>
        <pc:spChg chg="mod">
          <ac:chgData name="DSA - Beatriz Ozorio" userId="073f1caa-c851-4470-85c4-4d504c612eb8" providerId="ADAL" clId="{0C3665F3-C532-48B2-BE43-DA180344F96C}" dt="2023-07-13T13:42:16.685" v="72" actId="6549"/>
          <ac:spMkLst>
            <pc:docMk/>
            <pc:sldMk cId="3694551141" sldId="297"/>
            <ac:spMk id="3" creationId="{82E796DE-BE6E-156B-328B-ED8798653D6D}"/>
          </ac:spMkLst>
        </pc:spChg>
      </pc:sldChg>
      <pc:sldChg chg="modSp mod">
        <pc:chgData name="DSA - Beatriz Ozorio" userId="073f1caa-c851-4470-85c4-4d504c612eb8" providerId="ADAL" clId="{0C3665F3-C532-48B2-BE43-DA180344F96C}" dt="2023-07-13T13:42:04.068" v="69" actId="6549"/>
        <pc:sldMkLst>
          <pc:docMk/>
          <pc:sldMk cId="3164724907" sldId="298"/>
        </pc:sldMkLst>
        <pc:spChg chg="mod">
          <ac:chgData name="DSA - Beatriz Ozorio" userId="073f1caa-c851-4470-85c4-4d504c612eb8" providerId="ADAL" clId="{0C3665F3-C532-48B2-BE43-DA180344F96C}" dt="2023-07-13T13:42:04.068" v="69" actId="6549"/>
          <ac:spMkLst>
            <pc:docMk/>
            <pc:sldMk cId="3164724907" sldId="298"/>
            <ac:spMk id="3" creationId="{A6F36583-E4DE-EA86-B1F3-26C72B8885D7}"/>
          </ac:spMkLst>
        </pc:spChg>
      </pc:sldChg>
      <pc:sldChg chg="modSp mod delCm">
        <pc:chgData name="DSA - Beatriz Ozorio" userId="073f1caa-c851-4470-85c4-4d504c612eb8" providerId="ADAL" clId="{0C3665F3-C532-48B2-BE43-DA180344F96C}" dt="2023-07-13T13:37:53.515" v="63" actId="20577"/>
        <pc:sldMkLst>
          <pc:docMk/>
          <pc:sldMk cId="119506083" sldId="302"/>
        </pc:sldMkLst>
        <pc:spChg chg="mod">
          <ac:chgData name="DSA - Beatriz Ozorio" userId="073f1caa-c851-4470-85c4-4d504c612eb8" providerId="ADAL" clId="{0C3665F3-C532-48B2-BE43-DA180344F96C}" dt="2023-07-13T13:37:53.515" v="63" actId="20577"/>
          <ac:spMkLst>
            <pc:docMk/>
            <pc:sldMk cId="119506083" sldId="302"/>
            <ac:spMk id="3" creationId="{6BB4AECB-75F0-705E-A179-B2E54E4BBC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DSA - Beatriz Ozorio" userId="073f1caa-c851-4470-85c4-4d504c612eb8" providerId="ADAL" clId="{0C3665F3-C532-48B2-BE43-DA180344F96C}" dt="2023-07-13T13:36:48.831" v="44"/>
              <pc2:cmMkLst xmlns:pc2="http://schemas.microsoft.com/office/powerpoint/2019/9/main/command">
                <pc:docMk/>
                <pc:sldMk cId="119506083" sldId="302"/>
                <pc2:cmMk id="{11658CE4-00D1-4055-8C34-3D76B9A6B5EA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DB63B-82BF-4352-BC1A-530A907F5782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89D97-F40D-417E-B11F-DFC17FACBBD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021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989D97-F40D-417E-B11F-DFC17FACBBD2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4862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378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25845-4029-E617-8E41-9F782557D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A8A84DD-4635-F6DA-B6BC-2D1BB62BDA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120B9EB-3164-F5A8-7A6F-87F214C0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D83A3BA-4482-6232-EE89-968ACD278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696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5257720-3683-3B1E-B40E-271036FB05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386FB3A-7CCA-42F8-1688-744D2D2DE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30D0A2F-B51E-057C-3603-434CC8968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25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AA0ED5-C95C-DF57-6214-FBCF287A4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E4799A-1B2A-4EB0-D389-42C63C6B9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66936C-8024-AAF6-9E19-3D8CE0792D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E5B736F-28E8-E557-167F-36AC68570B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347E34A-FBCC-AFFA-D518-446F69CA5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BD849B-ED1A-33CF-9494-E93F6381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8111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5526" y="475876"/>
            <a:ext cx="6516687" cy="5629275"/>
          </a:xfrm>
        </p:spPr>
        <p:txBody>
          <a:bodyPr anchor="ctr"/>
          <a:lstStyle>
            <a:lvl1pPr>
              <a:lnSpc>
                <a:spcPct val="10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230400" indent="-228600">
              <a:buFont typeface="Georgia Itálico" panose="02040502050405020303" pitchFamily="18" charset="0"/>
              <a:buChar char="–"/>
              <a:defRPr/>
            </a:lvl3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EEA19BC-6AFE-F48C-7F06-E17DA8B88F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976" y="109817"/>
            <a:ext cx="627174" cy="48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76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11092" y="405904"/>
            <a:ext cx="7572921" cy="5629275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473705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7988" y="405905"/>
            <a:ext cx="11376026" cy="5004296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074566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1EDC3E5-2351-DDA8-A40C-E59158A44C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7988" y="405905"/>
            <a:ext cx="7567612" cy="5834028"/>
          </a:xfrm>
        </p:spPr>
        <p:txBody>
          <a:bodyPr anchor="ctr"/>
          <a:lstStyle>
            <a:lvl1pPr>
              <a:lnSpc>
                <a:spcPct val="120000"/>
              </a:lnSpc>
              <a:defRPr b="0" i="1">
                <a:latin typeface="Georgia" panose="02040502050405020303" pitchFamily="18" charset="0"/>
              </a:defRPr>
            </a:lvl1pPr>
            <a:lvl2pPr marL="230400" indent="-228600">
              <a:spcBef>
                <a:spcPts val="2500"/>
              </a:spcBef>
              <a:buFont typeface="Fonte do Sistema Regular"/>
              <a:buChar char="–"/>
              <a:defRPr sz="1800">
                <a:solidFill>
                  <a:srgbClr val="B86A80"/>
                </a:solidFill>
              </a:defRPr>
            </a:lvl2pPr>
            <a:lvl3pPr marL="1800" indent="0">
              <a:lnSpc>
                <a:spcPct val="120000"/>
              </a:lnSpc>
              <a:buNone/>
              <a:defRPr sz="4000" b="0" i="1">
                <a:latin typeface="Georgia" panose="02040502050405020303" pitchFamily="18" charset="0"/>
              </a:defRPr>
            </a:lvl3pPr>
            <a:lvl4pPr>
              <a:defRPr sz="3600"/>
            </a:lvl4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2" name="Imagem 1" descr="Uma imagem contendo Texto&#10;&#10;Descrição gerada automaticamente">
            <a:extLst>
              <a:ext uri="{FF2B5EF4-FFF2-40B4-BE49-F238E27FC236}">
                <a16:creationId xmlns:a16="http://schemas.microsoft.com/office/drawing/2014/main" id="{AF784E1D-D98B-84B8-45F1-528459D4E1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9428" y="6019229"/>
            <a:ext cx="1614585" cy="4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87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DC571C-4CFF-AD06-8D5F-AE5B5FFEA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B5395FE-5AB0-F068-1A1C-79FC06C4C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0C8FF9-6D80-A1F9-628B-1D5EFE8987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87B2943-9DEB-6DA2-AC29-2A19CC266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25B583-2C39-BAC6-F497-E68C1AAFC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2742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2CFDE2-261C-276D-82BF-E0E56CA492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EDF7DF8-9B05-17BF-AAA7-89CFE041F5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D62DFC-5203-A0D9-E346-F227CB5FEB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DB0CBD-6681-FCD9-5A7F-79D6D2F5B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7C73986-BB88-B691-55A0-3B4B36A08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534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BE297DC-1E72-F2F8-8463-DD33C0643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7323" y="940777"/>
            <a:ext cx="5066690" cy="512210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26130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D6ECCD-9416-141F-9148-C3ECF8A1B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757083"/>
            <a:ext cx="11376021" cy="3890682"/>
          </a:xfrm>
        </p:spPr>
        <p:txBody>
          <a:bodyPr/>
          <a:lstStyle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4pPr>
              <a:defRPr sz="2400"/>
            </a:lvl4pPr>
            <a:lvl5pPr marL="0" indent="0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90315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941" y="1057836"/>
            <a:ext cx="5266668" cy="4464424"/>
          </a:xfrm>
        </p:spPr>
        <p:txBody>
          <a:bodyPr anchor="ctr"/>
          <a:lstStyle>
            <a:lvl1pPr algn="ctr">
              <a:defRPr sz="4400"/>
            </a:lvl1pPr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3pPr algn="ctr">
              <a:defRPr/>
            </a:lvl3pPr>
            <a:lvl4pPr algn="ctr">
              <a:defRPr sz="2400"/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864697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6341" y="959083"/>
            <a:ext cx="5257800" cy="4939834"/>
          </a:xfrm>
        </p:spPr>
        <p:txBody>
          <a:bodyPr anchor="ctr"/>
          <a:lstStyle>
            <a:lvl2pPr marL="230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4pPr>
              <a:defRPr sz="2400"/>
            </a:lvl4pPr>
            <a:lvl5pPr marL="0" indent="0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C77BDB03-729A-C7E7-C169-736E89979B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37225" cy="6858000"/>
          </a:xfrm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811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adrão do plano de fundo&#10;&#10;Descrição gerada automaticamente">
            <a:extLst>
              <a:ext uri="{FF2B5EF4-FFF2-40B4-BE49-F238E27FC236}">
                <a16:creationId xmlns:a16="http://schemas.microsoft.com/office/drawing/2014/main" id="{2CFC1465-FE69-2A75-900D-7773CE2E75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257800" cy="4939834"/>
          </a:xfrm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  <a:lvl2pPr marL="23040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800"/>
            </a:lvl2pPr>
            <a:lvl3pPr algn="ctr">
              <a:defRPr/>
            </a:lvl3pPr>
            <a:lvl4pPr algn="ctr">
              <a:defRPr sz="4000"/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6" name="Imagem 5" descr="Uma imagem contendo Texto&#10;&#10;Descrição gerada automaticamente">
            <a:extLst>
              <a:ext uri="{FF2B5EF4-FFF2-40B4-BE49-F238E27FC236}">
                <a16:creationId xmlns:a16="http://schemas.microsoft.com/office/drawing/2014/main" id="{11831914-0062-1D03-F48B-FA9BA60932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9428" y="6019229"/>
            <a:ext cx="1614585" cy="433959"/>
          </a:xfrm>
          <a:prstGeom prst="rect">
            <a:avLst/>
          </a:prstGeom>
        </p:spPr>
      </p:pic>
      <p:pic>
        <p:nvPicPr>
          <p:cNvPr id="7" name="Imagem 6" descr="Tela de computador&#10;&#10;Descrição gerada automaticamente">
            <a:extLst>
              <a:ext uri="{FF2B5EF4-FFF2-40B4-BE49-F238E27FC236}">
                <a16:creationId xmlns:a16="http://schemas.microsoft.com/office/drawing/2014/main" id="{106D94C9-F3BB-B24E-8EA4-C73AA718B39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9332"/>
            <a:ext cx="12192000" cy="684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33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CE119C-167E-7B92-9C8F-0CFE5DA82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48062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50DE0E-BD97-C767-0D16-D5A199B8E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180029B-7C84-80FE-2D64-AAEC33B0E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6223E74-AA96-7DE1-AF44-75B15F5B3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2FF5B6-C0D1-4EF3-D806-4CC5D9D574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D00DC36-5753-D669-8D3D-8F60D2116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17228F9-F417-E332-136B-0F8A6378D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09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CBE423-8D83-C8AA-64E5-36D62EAC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D2D9D43-9D73-D097-ED56-2EB2DD6BF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D305D2-AEE6-D018-6F69-B285024F4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04F2A6D-76A0-5277-5074-3BF05D5966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2C68F9F-4F5F-B01E-7C85-91B01B133D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7EA6C80-DC41-3FD4-442C-0E916CA531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72B58B-817D-894C-A5F9-DBFC279CBD45}" type="datetimeFigureOut">
              <a:rPr lang="pt-BR" smtClean="0"/>
              <a:t>14/07/2023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8880645-B1CD-7A01-524A-0A537AFB4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2A26E76-7B5D-E6FD-7226-511A2CC9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10305E-A376-6445-8DA2-83729C03F5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7136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F2595A2-1502-BAF1-11C5-AD5D7F0D6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404813"/>
            <a:ext cx="11376022" cy="1244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5FC3D8-B3CE-159B-C317-875C5E911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825625"/>
            <a:ext cx="10945811" cy="422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64381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64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62" r:id="rId14"/>
    <p:sldLayoutId id="2147483665" r:id="rId15"/>
    <p:sldLayoutId id="2147483666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230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230400" indent="-228600" algn="l" defTabSz="914400" rtl="0" eaLnBrk="1" latinLnBrk="0" hangingPunct="1">
        <a:lnSpc>
          <a:spcPct val="90000"/>
        </a:lnSpc>
        <a:spcBef>
          <a:spcPts val="2500"/>
        </a:spcBef>
        <a:buFont typeface="Fonte do Sistema Regular"/>
        <a:buChar char="–"/>
        <a:defRPr sz="1600" kern="1200">
          <a:solidFill>
            <a:schemeClr val="tx1"/>
          </a:solidFill>
          <a:latin typeface="+mj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None/>
        <a:defRPr sz="1800" b="1" kern="1200" cap="all" baseline="0">
          <a:solidFill>
            <a:schemeClr val="tx1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 typeface="Arial" panose="020B0604020202020204" pitchFamily="34" charset="0"/>
        <a:buNone/>
        <a:defRPr sz="2400" kern="1200" cap="all" baseline="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7" userDrawn="1">
          <p15:clr>
            <a:srgbClr val="F26B43"/>
          </p15:clr>
        </p15:guide>
        <p15:guide id="3" orient="horz" pos="4065" userDrawn="1">
          <p15:clr>
            <a:srgbClr val="F26B43"/>
          </p15:clr>
        </p15:guide>
        <p15:guide id="4" pos="742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780551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B39FE-69B5-28C7-6A43-BE22C16F8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2" y="528777"/>
            <a:ext cx="3539454" cy="4815010"/>
          </a:xfrm>
        </p:spPr>
        <p:txBody>
          <a:bodyPr/>
          <a:lstStyle/>
          <a:p>
            <a:r>
              <a:rPr lang="pt-BR" dirty="0"/>
              <a:t>É  importante valorizar cada minuto que temos na vida e usar o tempo de maneira sábia e produtiva.</a:t>
            </a:r>
          </a:p>
        </p:txBody>
      </p:sp>
      <p:pic>
        <p:nvPicPr>
          <p:cNvPr id="2" name="Imagem 1" descr="Mulher com as mãos na cintura&#10;&#10;Descrição gerada automaticamente">
            <a:extLst>
              <a:ext uri="{FF2B5EF4-FFF2-40B4-BE49-F238E27FC236}">
                <a16:creationId xmlns:a16="http://schemas.microsoft.com/office/drawing/2014/main" id="{B50BD9DA-E2DB-4828-4040-38BF200CA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695" y="1189692"/>
            <a:ext cx="6048306" cy="566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5668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C583C08-2FA2-4F2E-6B18-13FD6BFD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760015"/>
            <a:ext cx="5963292" cy="4939834"/>
          </a:xfrm>
        </p:spPr>
        <p:txBody>
          <a:bodyPr/>
          <a:lstStyle/>
          <a:p>
            <a:r>
              <a:rPr lang="pt-BR" dirty="0"/>
              <a:t>Jesus é o único capaz de acalmar todas as tempestades e tormentas da vida. </a:t>
            </a:r>
          </a:p>
        </p:txBody>
      </p:sp>
    </p:spTree>
    <p:extLst>
      <p:ext uri="{BB962C8B-B14F-4D97-AF65-F5344CB8AC3E}">
        <p14:creationId xmlns:p14="http://schemas.microsoft.com/office/powerpoint/2010/main" val="373733988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05953ED-885C-53F7-7E40-534912C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8405" y="524640"/>
            <a:ext cx="5257800" cy="4939834"/>
          </a:xfrm>
          <a:solidFill>
            <a:schemeClr val="bg1">
              <a:alpha val="42000"/>
            </a:schemeClr>
          </a:solidFill>
          <a:effectLst>
            <a:softEdge rad="160015"/>
          </a:effectLst>
        </p:spPr>
        <p:txBody>
          <a:bodyPr/>
          <a:lstStyle/>
          <a:p>
            <a:pPr lvl="3"/>
            <a:r>
              <a:rPr lang="pt-BR" dirty="0"/>
              <a:t>em 1 minuto, JESUS realizou a cura de uma enfermidade que fazia uma mulher sofrer havia 12 anos.</a:t>
            </a:r>
          </a:p>
        </p:txBody>
      </p:sp>
    </p:spTree>
    <p:extLst>
      <p:ext uri="{BB962C8B-B14F-4D97-AF65-F5344CB8AC3E}">
        <p14:creationId xmlns:p14="http://schemas.microsoft.com/office/powerpoint/2010/main" val="211056105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45FFF6-C559-5731-3406-E1CADB5714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7323" y="940777"/>
            <a:ext cx="5066690" cy="5122105"/>
          </a:xfrm>
        </p:spPr>
        <p:txBody>
          <a:bodyPr>
            <a:normAutofit/>
          </a:bodyPr>
          <a:lstStyle/>
          <a:p>
            <a:r>
              <a:rPr lang="pt-BR" dirty="0"/>
              <a:t>O impacto na vida de outras pessoas só é real se deixarmos algo de nós na vida delas. </a:t>
            </a:r>
          </a:p>
        </p:txBody>
      </p:sp>
    </p:spTree>
    <p:extLst>
      <p:ext uri="{BB962C8B-B14F-4D97-AF65-F5344CB8AC3E}">
        <p14:creationId xmlns:p14="http://schemas.microsoft.com/office/powerpoint/2010/main" val="142962142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BDF261-9871-5197-7272-49232896D9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65526" y="475876"/>
            <a:ext cx="6813285" cy="5629275"/>
          </a:xfrm>
        </p:spPr>
        <p:txBody>
          <a:bodyPr/>
          <a:lstStyle/>
          <a:p>
            <a:r>
              <a:rPr lang="pt-BR" dirty="0"/>
              <a:t>“As pessoas esquecerão o que você disse, as pessoas esquecerão o que você fez. Mas elas nunca esquecerão como você as fez sentir.” </a:t>
            </a:r>
          </a:p>
          <a:p>
            <a:pPr lvl="1"/>
            <a:r>
              <a:rPr lang="pt-BR" dirty="0"/>
              <a:t>Carl W. </a:t>
            </a:r>
            <a:r>
              <a:rPr lang="pt-BR" dirty="0" err="1"/>
              <a:t>Buehner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812266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40F97A6-6D8D-2BD3-132B-440DF3F3C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1240083"/>
            <a:ext cx="3970581" cy="4000133"/>
          </a:xfrm>
        </p:spPr>
        <p:txBody>
          <a:bodyPr/>
          <a:lstStyle/>
          <a:p>
            <a:pPr lvl="3"/>
            <a:r>
              <a:rPr lang="pt-BR" dirty="0"/>
              <a:t>Jesus vê cada um como único. </a:t>
            </a:r>
          </a:p>
          <a:p>
            <a:r>
              <a:rPr lang="pt-BR" dirty="0"/>
              <a:t>Sente o toque da fé de uma pessoa quando ela o faz de todo o coração.</a:t>
            </a:r>
          </a:p>
        </p:txBody>
      </p:sp>
    </p:spTree>
    <p:extLst>
      <p:ext uri="{BB962C8B-B14F-4D97-AF65-F5344CB8AC3E}">
        <p14:creationId xmlns:p14="http://schemas.microsoft.com/office/powerpoint/2010/main" val="274118757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76DEA9-41FA-28C1-4895-2C2F60CAD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Não podemos perder a sensibilidade e as necessidades individuais de nenhum filho de Deus. </a:t>
            </a:r>
          </a:p>
        </p:txBody>
      </p:sp>
      <p:pic>
        <p:nvPicPr>
          <p:cNvPr id="5" name="Imagem 4" descr="Mulher em pé posando para foto&#10;&#10;Descrição gerada automaticamente">
            <a:extLst>
              <a:ext uri="{FF2B5EF4-FFF2-40B4-BE49-F238E27FC236}">
                <a16:creationId xmlns:a16="http://schemas.microsoft.com/office/drawing/2014/main" id="{864B8008-58A8-EA3F-063A-F4AFD5AE0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90" y="866536"/>
            <a:ext cx="4627071" cy="599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1821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05366A-23B4-A73B-6063-4E10F9C2F7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9824" y="475876"/>
            <a:ext cx="7722390" cy="5629275"/>
          </a:xfrm>
        </p:spPr>
        <p:txBody>
          <a:bodyPr>
            <a:normAutofit fontScale="92500"/>
          </a:bodyPr>
          <a:lstStyle/>
          <a:p>
            <a:r>
              <a:rPr lang="pt-BR" dirty="0"/>
              <a:t>“Só proferiu palavras de aprovação. Estas provinham de um coração de amor, cheio de simpatia pelo infortúnio. “Tem bom ânimo, filha”, disse suavemente; “a tua fé te salvou; vai em paz” Lucas 8:48. [...] Aos curiosos da turba que se comprimia em volta de Jesus, não havia sido comunicado nenhum poder vital. [...] Fé verdadeira é a que recebe a Cristo como Salvador pessoal”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A Ciência do Bom Viver</a:t>
            </a:r>
            <a:r>
              <a:rPr lang="pt-BR" dirty="0"/>
              <a:t>, p. 17.</a:t>
            </a:r>
          </a:p>
        </p:txBody>
      </p:sp>
    </p:spTree>
    <p:extLst>
      <p:ext uri="{BB962C8B-B14F-4D97-AF65-F5344CB8AC3E}">
        <p14:creationId xmlns:p14="http://schemas.microsoft.com/office/powerpoint/2010/main" val="83071517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96FC78-5724-8081-DAAF-6B36D2C26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3864" y="744447"/>
            <a:ext cx="4746787" cy="4768330"/>
          </a:xfrm>
        </p:spPr>
        <p:txBody>
          <a:bodyPr/>
          <a:lstStyle/>
          <a:p>
            <a:r>
              <a:rPr lang="pt-BR" dirty="0"/>
              <a:t>Jesus abençoou em </a:t>
            </a:r>
            <a:br>
              <a:rPr lang="pt-BR" dirty="0"/>
            </a:br>
            <a:r>
              <a:rPr lang="pt-BR" dirty="0"/>
              <a:t>1 minuto a vida dessa mulher que seguramente testemunhou pelo resto de sua vida do poder restaurador e salvador de Jesus.</a:t>
            </a:r>
          </a:p>
        </p:txBody>
      </p:sp>
    </p:spTree>
    <p:extLst>
      <p:ext uri="{BB962C8B-B14F-4D97-AF65-F5344CB8AC3E}">
        <p14:creationId xmlns:p14="http://schemas.microsoft.com/office/powerpoint/2010/main" val="12326095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E84E86-6F52-26C5-A6DF-914830DE3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4941" y="1057835"/>
            <a:ext cx="5249697" cy="4964895"/>
          </a:xfrm>
        </p:spPr>
        <p:txBody>
          <a:bodyPr>
            <a:normAutofit/>
          </a:bodyPr>
          <a:lstStyle/>
          <a:p>
            <a:r>
              <a:rPr lang="pt-BR" dirty="0"/>
              <a:t>Mesmo em meio a uma vida de muitas atividades, é possível abençoar alguém com apenas 1 minuto de nossa atenção.</a:t>
            </a:r>
          </a:p>
        </p:txBody>
      </p:sp>
      <p:pic>
        <p:nvPicPr>
          <p:cNvPr id="5" name="Imagem 4" descr="Menino com celular na mão&#10;&#10;Descrição gerada automaticamente com confiança média">
            <a:extLst>
              <a:ext uri="{FF2B5EF4-FFF2-40B4-BE49-F238E27FC236}">
                <a16:creationId xmlns:a16="http://schemas.microsoft.com/office/drawing/2014/main" id="{78FFC2D3-A08D-C075-021E-C3C994153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011" y="763017"/>
            <a:ext cx="3109057" cy="609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1516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D150710-63A6-834D-7D0F-3055035C3D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“E nós, na qualidade de cooperadores com ele, também exortamos a que vocês não recebam em vão a graça de Deus. Porque ele diz: ‘No tempo aceitável escutei você e no dia da salvação eu o socorri.’ Eis agora o tempo oportuno! Eis agora o dia da salvação!”</a:t>
            </a:r>
          </a:p>
          <a:p>
            <a:pPr lvl="1"/>
            <a:r>
              <a:rPr lang="pt-BR" dirty="0"/>
              <a:t>2 Coríntios 6:1,2.</a:t>
            </a:r>
          </a:p>
        </p:txBody>
      </p:sp>
    </p:spTree>
    <p:extLst>
      <p:ext uri="{BB962C8B-B14F-4D97-AF65-F5344CB8AC3E}">
        <p14:creationId xmlns:p14="http://schemas.microsoft.com/office/powerpoint/2010/main" val="2794963083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95CACBF-5DC3-3D35-EEA7-E77AD643B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013" y="1342324"/>
            <a:ext cx="5257800" cy="4939834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Quando saímos dispostos a cumprir a missão, Deus manda anjos adiante para solucionar nossas preocupações e sentar sobre elas.</a:t>
            </a:r>
          </a:p>
          <a:p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8738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B357F7-13E3-775E-892F-79B8865B6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Jamais deixe de orar e acreditar com fé ardente, evidente e inteligente.</a:t>
            </a:r>
          </a:p>
        </p:txBody>
      </p:sp>
      <p:pic>
        <p:nvPicPr>
          <p:cNvPr id="4" name="Imagem 3" descr="Mulher com a mão no rosto&#10;&#10;Descrição gerada automaticamente com confiança média">
            <a:extLst>
              <a:ext uri="{FF2B5EF4-FFF2-40B4-BE49-F238E27FC236}">
                <a16:creationId xmlns:a16="http://schemas.microsoft.com/office/drawing/2014/main" id="{1FF54E2A-E5FA-EF5B-70FE-8588FF6B2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88" y="1008325"/>
            <a:ext cx="2706566" cy="584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7858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6B1E4D-DB17-B50E-86C8-3A2B3DAB4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Quantas tristezas poderiam ser evitadas se confiássemos mais nas palavras de Jesus!</a:t>
            </a:r>
          </a:p>
          <a:p>
            <a:endParaRPr lang="pt-BR" dirty="0"/>
          </a:p>
        </p:txBody>
      </p:sp>
      <p:pic>
        <p:nvPicPr>
          <p:cNvPr id="2" name="Imagem 1" descr="Mulher com as mãos no rosto&#10;&#10;Descrição gerada automaticamente">
            <a:extLst>
              <a:ext uri="{FF2B5EF4-FFF2-40B4-BE49-F238E27FC236}">
                <a16:creationId xmlns:a16="http://schemas.microsoft.com/office/drawing/2014/main" id="{EBAAC6DF-B549-B734-6B05-A7BD2167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48" y="1013759"/>
            <a:ext cx="5431706" cy="584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15546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7725A3-78FE-AE11-D0A2-20601BCD5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8" y="404813"/>
            <a:ext cx="5257800" cy="4939834"/>
          </a:xfrm>
        </p:spPr>
        <p:txBody>
          <a:bodyPr/>
          <a:lstStyle/>
          <a:p>
            <a:pPr lvl="3"/>
            <a:r>
              <a:rPr lang="pt-BR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8073"/>
                    </a:prstClr>
                  </a:outerShdw>
                </a:effectLst>
              </a:rPr>
              <a:t>E hoje, estamos conseguindo discernir o tempo em que vivemos e nosso papel de pregar para todos que Jesus em breve voltará?</a:t>
            </a:r>
          </a:p>
        </p:txBody>
      </p:sp>
    </p:spTree>
    <p:extLst>
      <p:ext uri="{BB962C8B-B14F-4D97-AF65-F5344CB8AC3E}">
        <p14:creationId xmlns:p14="http://schemas.microsoft.com/office/powerpoint/2010/main" val="132515057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44DF21-8E66-6F94-0713-6094D3CE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607" y="1738663"/>
            <a:ext cx="8450786" cy="1306541"/>
          </a:xfrm>
        </p:spPr>
        <p:txBody>
          <a:bodyPr>
            <a:normAutofit fontScale="90000"/>
          </a:bodyPr>
          <a:lstStyle/>
          <a:p>
            <a:r>
              <a:rPr lang="pt-BR" dirty="0"/>
              <a:t>Três pontos desta capacitação </a:t>
            </a:r>
            <a:br>
              <a:rPr lang="pt-BR" dirty="0"/>
            </a:br>
            <a:r>
              <a:rPr lang="pt-BR" sz="4900" b="1" dirty="0">
                <a:solidFill>
                  <a:srgbClr val="B86A80"/>
                </a:solidFill>
              </a:rPr>
              <a:t>em 1 minuto </a:t>
            </a:r>
            <a:r>
              <a:rPr lang="pt-BR" dirty="0"/>
              <a:t>para hoje também: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1C8FE4-ACDA-329F-1849-639A84268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606" y="3371459"/>
            <a:ext cx="8450787" cy="1989107"/>
          </a:xfrm>
        </p:spPr>
        <p:txBody>
          <a:bodyPr/>
          <a:lstStyle/>
          <a:p>
            <a:pPr marL="516150" lvl="1" indent="-514350">
              <a:buFont typeface="+mj-lt"/>
              <a:buAutoNum type="arabicPeriod"/>
            </a:pPr>
            <a:r>
              <a:rPr lang="pt-BR" dirty="0"/>
              <a:t>pressa em anunciar que a profecia se cumpriu;</a:t>
            </a:r>
          </a:p>
          <a:p>
            <a:pPr marL="516150" lvl="1" indent="-514350">
              <a:buFont typeface="+mj-lt"/>
              <a:buAutoNum type="arabicPeriod"/>
            </a:pPr>
            <a:r>
              <a:rPr lang="pt-BR" dirty="0"/>
              <a:t>contar a todos do Jesus vivo;</a:t>
            </a:r>
          </a:p>
          <a:p>
            <a:pPr marL="516150" lvl="1" indent="-514350">
              <a:buFont typeface="+mj-lt"/>
              <a:buAutoNum type="arabicPeriod"/>
            </a:pPr>
            <a:r>
              <a:rPr lang="pt-BR" dirty="0"/>
              <a:t>marcar o compromisso para o encontro com Ele.</a:t>
            </a:r>
          </a:p>
        </p:txBody>
      </p:sp>
    </p:spTree>
    <p:extLst>
      <p:ext uri="{BB962C8B-B14F-4D97-AF65-F5344CB8AC3E}">
        <p14:creationId xmlns:p14="http://schemas.microsoft.com/office/powerpoint/2010/main" val="28254006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82856C-4371-CA12-3D3C-34A84D8DF8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Deus precisa de homens e mulheres dispostos para cumprir a missão pelo menos 1 minuto a cada dia. </a:t>
            </a:r>
          </a:p>
          <a:p>
            <a:endParaRPr lang="pt-BR" sz="3200" dirty="0"/>
          </a:p>
          <a:p>
            <a:r>
              <a:rPr lang="pt-BR" sz="3200" b="1" dirty="0">
                <a:solidFill>
                  <a:srgbClr val="B86A80"/>
                </a:solidFill>
              </a:rPr>
              <a:t>Você tem 1 minuto para tomar esta decisão agora.</a:t>
            </a:r>
          </a:p>
        </p:txBody>
      </p:sp>
    </p:spTree>
    <p:extLst>
      <p:ext uri="{BB962C8B-B14F-4D97-AF65-F5344CB8AC3E}">
        <p14:creationId xmlns:p14="http://schemas.microsoft.com/office/powerpoint/2010/main" val="406611433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FC15ADC-0B3F-14F0-1EA5-CA1553A194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“Sede fiéis homens [mulheres] de um minuto, para anunciar os louvores daquele que vos chamou das trevas para Sua maravilhosa luz”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Serviço Cristão</a:t>
            </a:r>
            <a:r>
              <a:rPr lang="pt-BR" dirty="0"/>
              <a:t>, p. 186.</a:t>
            </a:r>
          </a:p>
        </p:txBody>
      </p:sp>
    </p:spTree>
    <p:extLst>
      <p:ext uri="{BB962C8B-B14F-4D97-AF65-F5344CB8AC3E}">
        <p14:creationId xmlns:p14="http://schemas.microsoft.com/office/powerpoint/2010/main" val="2040698238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1C4508-2B9E-6A1F-7A31-2548397C26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07466" y="926852"/>
            <a:ext cx="7076547" cy="5004296"/>
          </a:xfrm>
        </p:spPr>
        <p:txBody>
          <a:bodyPr>
            <a:normAutofit lnSpcReduction="10000"/>
          </a:bodyPr>
          <a:lstStyle/>
          <a:p>
            <a:pPr lvl="3"/>
            <a:r>
              <a:rPr lang="pt-BR" sz="2400" dirty="0"/>
              <a:t>A velocidade hoje deve ser a mesma: </a:t>
            </a:r>
          </a:p>
          <a:p>
            <a:r>
              <a:rPr lang="pt-BR" dirty="0"/>
              <a:t>“Os servos de Deus devem ser homens de ação, sempre prontos para se moverem tão depressa quanto Sua providência abre o caminho. Qualquer demora de sua parte, dá tempo para Satanás agir a fim de os derrotar” 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Serviço Cristão</a:t>
            </a:r>
            <a:r>
              <a:rPr lang="pt-BR" dirty="0"/>
              <a:t>, p. 186.</a:t>
            </a:r>
          </a:p>
        </p:txBody>
      </p:sp>
    </p:spTree>
    <p:extLst>
      <p:ext uri="{BB962C8B-B14F-4D97-AF65-F5344CB8AC3E}">
        <p14:creationId xmlns:p14="http://schemas.microsoft.com/office/powerpoint/2010/main" val="869160333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E796DE-BE6E-156B-328B-ED8798653D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8982" y="479796"/>
            <a:ext cx="11026632" cy="5004296"/>
          </a:xfrm>
        </p:spPr>
        <p:txBody>
          <a:bodyPr>
            <a:normAutofit/>
          </a:bodyPr>
          <a:lstStyle/>
          <a:p>
            <a:pPr lvl="3"/>
            <a:r>
              <a:rPr lang="pt-BR" sz="3200" dirty="0"/>
              <a:t>Deus vai indicar as pessoas; anjos vão com você:</a:t>
            </a:r>
          </a:p>
          <a:p>
            <a:r>
              <a:rPr lang="pt-BR" dirty="0"/>
              <a:t>“Deus impressionará os que almejam direção. Ele dirá a Seu agente humano: ‘Fala a este ou aquele a respeito do amor de Jesus.’ Tão depressa seja o nome de Jesus mencionado com amor e ternura, anjos de Deus se aproximam para abrandar e subjugar o coração”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O Colportor Evangelista</a:t>
            </a:r>
            <a:r>
              <a:rPr lang="pt-BR" dirty="0"/>
              <a:t>, p. 111.</a:t>
            </a:r>
          </a:p>
        </p:txBody>
      </p:sp>
    </p:spTree>
    <p:extLst>
      <p:ext uri="{BB962C8B-B14F-4D97-AF65-F5344CB8AC3E}">
        <p14:creationId xmlns:p14="http://schemas.microsoft.com/office/powerpoint/2010/main" val="369455114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6F36583-E4DE-EA86-B1F3-26C72B8885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5079" y="405905"/>
            <a:ext cx="7567612" cy="5834028"/>
          </a:xfrm>
        </p:spPr>
        <p:txBody>
          <a:bodyPr/>
          <a:lstStyle/>
          <a:p>
            <a:pPr lvl="3"/>
            <a:r>
              <a:rPr lang="pt-BR" dirty="0"/>
              <a:t>Jesus deve ser o centro de cada mensagem: </a:t>
            </a:r>
          </a:p>
          <a:p>
            <a:r>
              <a:rPr lang="pt-BR" dirty="0"/>
              <a:t>“Cristo é o centro de toda verdadeira doutrina. Toda religião genuína se encontra em Sua Palavra e na natureza”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Conselhos aos Professores, Pais e Estudantes</a:t>
            </a:r>
            <a:r>
              <a:rPr lang="pt-BR" dirty="0"/>
              <a:t>, p. 453.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472490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43EFDC-B114-3D31-CA8A-045367CB3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“Sede fiéis homens [mulheres] de um minuto, para anunciar os louvores daquele que vos chamou das trevas para Sua maravilhosa luz”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Serviço Cristão</a:t>
            </a:r>
            <a:r>
              <a:rPr lang="pt-BR" dirty="0"/>
              <a:t>, p. 186.</a:t>
            </a:r>
          </a:p>
        </p:txBody>
      </p:sp>
    </p:spTree>
    <p:extLst>
      <p:ext uri="{BB962C8B-B14F-4D97-AF65-F5344CB8AC3E}">
        <p14:creationId xmlns:p14="http://schemas.microsoft.com/office/powerpoint/2010/main" val="351507294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21F5AD-5CC5-A2F5-B8B4-2B3F213CA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055" y="861540"/>
            <a:ext cx="6026522" cy="4979346"/>
          </a:xfrm>
        </p:spPr>
        <p:txBody>
          <a:bodyPr>
            <a:normAutofit/>
          </a:bodyPr>
          <a:lstStyle/>
          <a:p>
            <a:pPr lvl="3"/>
            <a:r>
              <a:rPr lang="pt-BR" dirty="0"/>
              <a:t>Dos 260 capítulos DO Novo Testamento, Cristo aparece </a:t>
            </a:r>
            <a:br>
              <a:rPr lang="pt-BR" dirty="0"/>
            </a:br>
            <a:r>
              <a:rPr lang="pt-BR" dirty="0"/>
              <a:t>em 251 (96,5%).</a:t>
            </a:r>
          </a:p>
          <a:p>
            <a:pPr lvl="3"/>
            <a:endParaRPr lang="pt-BR" dirty="0"/>
          </a:p>
          <a:p>
            <a:pPr lvl="3"/>
            <a:r>
              <a:rPr lang="pt-BR" dirty="0"/>
              <a:t> Jesus também é o centro do Antigo Testamento.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090069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167EF3-89E1-445D-6BD0-E5C5FFCE0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6655" y="404813"/>
            <a:ext cx="6357358" cy="4939834"/>
          </a:xfrm>
        </p:spPr>
        <p:txBody>
          <a:bodyPr/>
          <a:lstStyle/>
          <a:p>
            <a:r>
              <a:rPr lang="pt-BR" dirty="0"/>
              <a:t>Ellen White manteve um íntimo relacionamento com Jesus Cristo. E, em seus escritos, ela se refere a Jesus usando mais de 1.800 nomes e termos diferentes. </a:t>
            </a:r>
          </a:p>
        </p:txBody>
      </p:sp>
      <p:pic>
        <p:nvPicPr>
          <p:cNvPr id="6" name="Imagem 5" descr="Foto em preto e branco de pessoa posando para foto&#10;&#10;Descrição gerada automaticamente">
            <a:extLst>
              <a:ext uri="{FF2B5EF4-FFF2-40B4-BE49-F238E27FC236}">
                <a16:creationId xmlns:a16="http://schemas.microsoft.com/office/drawing/2014/main" id="{0259EA06-1A64-5BA6-999F-017DE7CF70A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63573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92690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3E7CEFD-2C13-1546-9B54-1A2CED26B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4248" y="1633290"/>
            <a:ext cx="4342689" cy="3024187"/>
          </a:xfrm>
        </p:spPr>
        <p:txBody>
          <a:bodyPr/>
          <a:lstStyle/>
          <a:p>
            <a:r>
              <a:rPr lang="pt-BR" dirty="0"/>
              <a:t>Só pare de orar depois que Deus abrir uma porta para você falar de Jesus para alguém.</a:t>
            </a:r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CAB1343E-F8FD-150D-98C8-A9CE33B3A763}"/>
              </a:ext>
            </a:extLst>
          </p:cNvPr>
          <p:cNvSpPr txBox="1">
            <a:spLocks/>
          </p:cNvSpPr>
          <p:nvPr/>
        </p:nvSpPr>
        <p:spPr>
          <a:xfrm>
            <a:off x="485063" y="1494744"/>
            <a:ext cx="4265613" cy="3024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230400" indent="-22860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230400" indent="-228600" algn="ctr" defTabSz="914400" rtl="0" eaLnBrk="1" latinLnBrk="0" hangingPunct="1">
              <a:lnSpc>
                <a:spcPct val="90000"/>
              </a:lnSpc>
              <a:spcBef>
                <a:spcPts val="2500"/>
              </a:spcBef>
              <a:buFont typeface="Fonte do Sistema Regular"/>
              <a:buChar char="–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200"/>
              </a:spcAft>
              <a:buFont typeface="Arial" panose="020B0604020202020204" pitchFamily="34" charset="0"/>
              <a:buNone/>
              <a:defRPr sz="320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Experimente a oração de Colossenses 4:2-6 nos próximos dias. </a:t>
            </a:r>
          </a:p>
        </p:txBody>
      </p:sp>
    </p:spTree>
    <p:extLst>
      <p:ext uri="{BB962C8B-B14F-4D97-AF65-F5344CB8AC3E}">
        <p14:creationId xmlns:p14="http://schemas.microsoft.com/office/powerpoint/2010/main" val="2066061417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BB4AECB-75F0-705E-A179-B2E54E4BB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756" y="507055"/>
            <a:ext cx="5257800" cy="4939834"/>
          </a:xfrm>
        </p:spPr>
        <p:txBody>
          <a:bodyPr>
            <a:normAutofit/>
          </a:bodyPr>
          <a:lstStyle/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Orar (por amigos da igreja)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Suplicar (por suas necessidades)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Pedir que Deus nos ajude a entender Sua Palavra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Falar de Cristo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Pedir por sabedoria (fazer apelos)</a:t>
            </a:r>
          </a:p>
          <a:p>
            <a:pPr lvl="1" algn="l">
              <a:spcBef>
                <a:spcPts val="1200"/>
              </a:spcBef>
              <a:spcAft>
                <a:spcPts val="1200"/>
              </a:spcAft>
            </a:pPr>
            <a:r>
              <a:rPr lang="pt-BR" sz="2400" dirty="0"/>
              <a:t>Ser agradável (discipular).</a:t>
            </a:r>
          </a:p>
        </p:txBody>
      </p:sp>
    </p:spTree>
    <p:extLst>
      <p:ext uri="{BB962C8B-B14F-4D97-AF65-F5344CB8AC3E}">
        <p14:creationId xmlns:p14="http://schemas.microsoft.com/office/powerpoint/2010/main" val="119506083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1C0AEC-5F2D-A674-FF26-57FBD22EA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255" y="770824"/>
            <a:ext cx="6174781" cy="4939834"/>
          </a:xfrm>
        </p:spPr>
        <p:txBody>
          <a:bodyPr/>
          <a:lstStyle/>
          <a:p>
            <a:pPr lvl="3"/>
            <a:r>
              <a:rPr lang="pt-BR" dirty="0"/>
              <a:t>Se não fizermos agora, no próximo minuto pode ser tarde demais para alguém.</a:t>
            </a:r>
          </a:p>
        </p:txBody>
      </p:sp>
      <p:pic>
        <p:nvPicPr>
          <p:cNvPr id="4" name="Imagem 3" descr="Homem em pé com camisa azul&#10;&#10;Descrição gerada automaticamente com confiança média">
            <a:extLst>
              <a:ext uri="{FF2B5EF4-FFF2-40B4-BE49-F238E27FC236}">
                <a16:creationId xmlns:a16="http://schemas.microsoft.com/office/drawing/2014/main" id="{326377D0-A4F9-1E9D-D069-379F2F2C0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9" y="0"/>
            <a:ext cx="48663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0352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A07B78A-731F-BDC4-132A-59244F43A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67244" y="940777"/>
            <a:ext cx="5416769" cy="5122105"/>
          </a:xfrm>
        </p:spPr>
        <p:txBody>
          <a:bodyPr/>
          <a:lstStyle/>
          <a:p>
            <a:r>
              <a:rPr lang="pt-BR" dirty="0"/>
              <a:t>Você aceita o desafio de ser um (a) missionário (a) de </a:t>
            </a:r>
            <a:br>
              <a:rPr lang="pt-BR" dirty="0"/>
            </a:br>
            <a:r>
              <a:rPr lang="pt-BR" dirty="0"/>
              <a:t>1 minuto a cada dia? </a:t>
            </a:r>
          </a:p>
        </p:txBody>
      </p:sp>
    </p:spTree>
    <p:extLst>
      <p:ext uri="{BB962C8B-B14F-4D97-AF65-F5344CB8AC3E}">
        <p14:creationId xmlns:p14="http://schemas.microsoft.com/office/powerpoint/2010/main" val="702383866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9816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918C8E-9FE5-1826-5D3D-4E2E8FC04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2800" y="303460"/>
            <a:ext cx="4410637" cy="1084729"/>
          </a:xfrm>
        </p:spPr>
        <p:txBody>
          <a:bodyPr>
            <a:normAutofit/>
          </a:bodyPr>
          <a:lstStyle/>
          <a:p>
            <a:r>
              <a:rPr lang="pt-BR" sz="3600" dirty="0"/>
              <a:t>Pense no bem que podemos fazer 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4F3576-2123-4DB3-1FDD-52AE35F5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800" y="2440134"/>
            <a:ext cx="5638800" cy="3910138"/>
          </a:xfrm>
        </p:spPr>
        <p:txBody>
          <a:bodyPr numCol="1">
            <a:normAutofit fontScale="70000" lnSpcReduction="20000"/>
          </a:bodyPr>
          <a:lstStyle/>
          <a:p>
            <a:pPr lvl="1"/>
            <a:r>
              <a:rPr lang="pt-BR" dirty="0"/>
              <a:t>dizer palavras bondosas;</a:t>
            </a:r>
          </a:p>
          <a:p>
            <a:pPr lvl="1"/>
            <a:r>
              <a:rPr lang="pt-BR" dirty="0"/>
              <a:t>abençoar uma pessoa;</a:t>
            </a:r>
          </a:p>
          <a:p>
            <a:pPr lvl="1"/>
            <a:r>
              <a:rPr lang="pt-BR" dirty="0"/>
              <a:t>agradecer;</a:t>
            </a:r>
          </a:p>
          <a:p>
            <a:pPr lvl="1"/>
            <a:r>
              <a:rPr lang="pt-BR" dirty="0"/>
              <a:t>reconhecer;</a:t>
            </a:r>
          </a:p>
          <a:p>
            <a:pPr lvl="1"/>
            <a:r>
              <a:rPr lang="pt-BR" dirty="0"/>
              <a:t>abraçar;</a:t>
            </a:r>
          </a:p>
          <a:p>
            <a:pPr lvl="1"/>
            <a:r>
              <a:rPr lang="pt-BR" dirty="0"/>
              <a:t>ouvir atentamente;</a:t>
            </a:r>
          </a:p>
          <a:p>
            <a:pPr lvl="1"/>
            <a:r>
              <a:rPr lang="pt-BR" dirty="0"/>
              <a:t>olhar com amor e compaixão;</a:t>
            </a:r>
          </a:p>
          <a:p>
            <a:pPr lvl="1"/>
            <a:r>
              <a:rPr lang="pt-BR" dirty="0"/>
              <a:t>atender a uma necessidade de alguém;</a:t>
            </a:r>
          </a:p>
          <a:p>
            <a:pPr lvl="1"/>
            <a:r>
              <a:rPr lang="pt-BR" dirty="0"/>
              <a:t>enviar uma oração em áudio;</a:t>
            </a:r>
          </a:p>
          <a:p>
            <a:pPr lvl="1"/>
            <a:r>
              <a:rPr lang="pt-BR" dirty="0"/>
              <a:t>enviar um texto bíblico;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354A94F-0513-6CE5-DC55-8E0F9D12177B}"/>
              </a:ext>
            </a:extLst>
          </p:cNvPr>
          <p:cNvSpPr txBox="1"/>
          <p:nvPr/>
        </p:nvSpPr>
        <p:spPr>
          <a:xfrm>
            <a:off x="5892800" y="1462079"/>
            <a:ext cx="3877236" cy="769441"/>
          </a:xfrm>
          <a:prstGeom prst="rect">
            <a:avLst/>
          </a:prstGeom>
          <a:solidFill>
            <a:srgbClr val="B86A80"/>
          </a:solidFill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chemeClr val="bg1"/>
                </a:solidFill>
              </a:rPr>
              <a:t>EM 1 MINUTO: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6126ACE-F31E-BC7B-2677-189EE650E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06" y="1389700"/>
            <a:ext cx="4303734" cy="43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763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4F3576-2123-4DB3-1FDD-52AE35F5A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97080"/>
            <a:ext cx="5638800" cy="5542356"/>
          </a:xfrm>
        </p:spPr>
        <p:txBody>
          <a:bodyPr numCol="1">
            <a:normAutofit/>
          </a:bodyPr>
          <a:lstStyle/>
          <a:p>
            <a:pPr lvl="1"/>
            <a:r>
              <a:rPr lang="pt-BR" dirty="0"/>
              <a:t>oferecer uma ajuda;</a:t>
            </a:r>
          </a:p>
          <a:p>
            <a:pPr lvl="1"/>
            <a:r>
              <a:rPr lang="pt-BR" dirty="0"/>
              <a:t>fazer um gesto cortês;</a:t>
            </a:r>
          </a:p>
          <a:p>
            <a:pPr lvl="1"/>
            <a:r>
              <a:rPr lang="pt-BR" dirty="0"/>
              <a:t>elogiar;</a:t>
            </a:r>
          </a:p>
          <a:p>
            <a:pPr lvl="1"/>
            <a:r>
              <a:rPr lang="pt-BR" dirty="0"/>
              <a:t>economizar;</a:t>
            </a:r>
          </a:p>
          <a:p>
            <a:pPr lvl="1"/>
            <a:r>
              <a:rPr lang="pt-BR" dirty="0"/>
              <a:t>investir;</a:t>
            </a:r>
          </a:p>
          <a:p>
            <a:pPr lvl="1"/>
            <a:r>
              <a:rPr lang="pt-BR" dirty="0"/>
              <a:t>orar;</a:t>
            </a:r>
          </a:p>
          <a:p>
            <a:pPr lvl="1"/>
            <a:r>
              <a:rPr lang="pt-BR" dirty="0"/>
              <a:t>recepcionar e acolher bem os amigos na porta da igreja;</a:t>
            </a:r>
          </a:p>
          <a:p>
            <a:pPr lvl="1"/>
            <a:r>
              <a:rPr lang="pt-BR" dirty="0"/>
              <a:t>responder imediatamente a uma solicitação de estudos bíblicos.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579820E-D545-EE05-8C52-3D3BF0BD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06" y="1389700"/>
            <a:ext cx="4303734" cy="43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027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A64E900-59F3-01B0-AFEB-F943A6CFB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8759" y="1729671"/>
            <a:ext cx="4668716" cy="3398658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pt-BR" dirty="0"/>
              <a:t>Em média, uma pessoa adulta pode falar entre 100 e 130 palavras por minuto em uma conversa normal. Em um discurso ou apresentação formal,  em torno de 80 a 100 palavras por minuto.</a:t>
            </a:r>
          </a:p>
        </p:txBody>
      </p:sp>
    </p:spTree>
    <p:extLst>
      <p:ext uri="{BB962C8B-B14F-4D97-AF65-F5344CB8AC3E}">
        <p14:creationId xmlns:p14="http://schemas.microsoft.com/office/powerpoint/2010/main" val="174012527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7501AB0-99C8-0F36-816E-CC4502F95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3479" y="405905"/>
            <a:ext cx="7567612" cy="5834028"/>
          </a:xfrm>
        </p:spPr>
        <p:txBody>
          <a:bodyPr/>
          <a:lstStyle/>
          <a:p>
            <a:pPr lvl="2"/>
            <a:r>
              <a:rPr lang="pt-BR" dirty="0"/>
              <a:t>“Cinco palavras que lhes sejam dirigidas particularmente, farão mais que haja feito todo o discurso”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Evangelismo</a:t>
            </a:r>
            <a:r>
              <a:rPr lang="pt-BR" dirty="0"/>
              <a:t>, p. 285.</a:t>
            </a:r>
          </a:p>
        </p:txBody>
      </p:sp>
    </p:spTree>
    <p:extLst>
      <p:ext uri="{BB962C8B-B14F-4D97-AF65-F5344CB8AC3E}">
        <p14:creationId xmlns:p14="http://schemas.microsoft.com/office/powerpoint/2010/main" val="308655585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5C3800-C6EC-0837-897B-1F8021108D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/>
              <a:t>“Palavras bondosas ditas com simplicidade, pequeninas atenções dispensadas com singeleza, dissiparão as nuvens da tentação e da dúvida que se adensam sobre a alma. A sincera expressão de simpatia cristã vinda do coração e manifestada com simplicidade, tem poder de abrir a porta dos corações que necessitam do singelo e delicado toque do Espírito de Cristo.”</a:t>
            </a:r>
          </a:p>
          <a:p>
            <a:pPr lvl="1"/>
            <a:r>
              <a:rPr lang="pt-BR" dirty="0"/>
              <a:t>Ellen White, </a:t>
            </a:r>
            <a:r>
              <a:rPr lang="pt-BR" i="1" dirty="0"/>
              <a:t>Evangelismo</a:t>
            </a:r>
            <a:r>
              <a:rPr lang="pt-BR" dirty="0"/>
              <a:t>, p. 483.</a:t>
            </a:r>
          </a:p>
        </p:txBody>
      </p:sp>
    </p:spTree>
    <p:extLst>
      <p:ext uri="{BB962C8B-B14F-4D97-AF65-F5344CB8AC3E}">
        <p14:creationId xmlns:p14="http://schemas.microsoft.com/office/powerpoint/2010/main" val="235048809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A9CC23-530C-1BC9-AEE2-36B6C999C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O valor de um minuto na vida pode ser imenso.</a:t>
            </a:r>
          </a:p>
        </p:txBody>
      </p:sp>
    </p:spTree>
    <p:extLst>
      <p:ext uri="{BB962C8B-B14F-4D97-AF65-F5344CB8AC3E}">
        <p14:creationId xmlns:p14="http://schemas.microsoft.com/office/powerpoint/2010/main" val="128354805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67f46b3b2321bc14d09d2e979ecc836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d2a0a0eab5a26ba825fba841632d9f9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C96B67-BE30-412E-8F1D-702DFC8FEB06}"/>
</file>

<file path=customXml/itemProps2.xml><?xml version="1.0" encoding="utf-8"?>
<ds:datastoreItem xmlns:ds="http://schemas.openxmlformats.org/officeDocument/2006/customXml" ds:itemID="{C237393C-5C37-4098-ABC5-EA86EF23A0B5}"/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1128</Words>
  <Application>Microsoft Office PowerPoint</Application>
  <PresentationFormat>Widescreen</PresentationFormat>
  <Paragraphs>80</Paragraphs>
  <Slides>36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36</vt:i4>
      </vt:variant>
    </vt:vector>
  </HeadingPairs>
  <TitlesOfParts>
    <vt:vector size="43" baseType="lpstr">
      <vt:lpstr>Arial</vt:lpstr>
      <vt:lpstr>Calibri</vt:lpstr>
      <vt:lpstr>Fonte do Sistema Regular</vt:lpstr>
      <vt:lpstr>Georgia</vt:lpstr>
      <vt:lpstr>Georgia Itálico</vt:lpstr>
      <vt:lpstr>Trebuchet MS</vt:lpstr>
      <vt:lpstr>Tema do Office</vt:lpstr>
      <vt:lpstr>Apresentação do PowerPoint</vt:lpstr>
      <vt:lpstr>Apresentação do PowerPoint</vt:lpstr>
      <vt:lpstr>Apresentação do PowerPoint</vt:lpstr>
      <vt:lpstr>Pense no bem que podemos fazer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Três pontos desta capacitação  em 1 minuto para hoje também: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marcos aurelio gularte de castro</dc:creator>
  <cp:lastModifiedBy>DSA - Diana Steffen</cp:lastModifiedBy>
  <cp:revision>3</cp:revision>
  <dcterms:created xsi:type="dcterms:W3CDTF">2023-06-30T15:36:25Z</dcterms:created>
  <dcterms:modified xsi:type="dcterms:W3CDTF">2023-07-14T17:54:15Z</dcterms:modified>
</cp:coreProperties>
</file>